
<file path=[Content_Types].xml><?xml version="1.0" encoding="utf-8"?>
<Types xmlns="http://schemas.openxmlformats.org/package/2006/content-types">
  <Override PartName="/customXml/itemProps2.xml" ContentType="application/vnd.openxmlformats-officedocument.customXmlProperties+xml"/>
  <Override PartName="/customXml/itemProps3.xml" ContentType="application/vnd.openxmlformats-officedocument.customXmlProperties+xml"/>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57" r:id="rId6"/>
    <p:sldId id="258" r:id="rId7"/>
    <p:sldId id="259" r:id="rId8"/>
    <p:sldId id="260" r:id="rId9"/>
    <p:sldId id="261" r:id="rId10"/>
    <p:sldId id="263" r:id="rId11"/>
    <p:sldId id="262"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3" d="100"/>
          <a:sy n="103" d="100"/>
        </p:scale>
        <p:origin x="-204" y="-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1DCD6ED-7A68-46EB-B15D-0797585AF3B4}" type="datetimeFigureOut">
              <a:rPr lang="en-US" smtClean="0"/>
              <a:pPr/>
              <a:t>3/30/2011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1DCD6ED-7A68-46EB-B15D-0797585AF3B4}" type="datetimeFigureOut">
              <a:rPr lang="en-US" smtClean="0"/>
              <a:pPr/>
              <a:t>3/30/2011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1DCD6ED-7A68-46EB-B15D-0797585AF3B4}" type="datetimeFigureOut">
              <a:rPr lang="en-US" smtClean="0"/>
              <a:pPr/>
              <a:t>3/30/2011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1DCD6ED-7A68-46EB-B15D-0797585AF3B4}" type="datetimeFigureOut">
              <a:rPr lang="en-US" smtClean="0"/>
              <a:pPr/>
              <a:t>3/30/2011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1DCD6ED-7A68-46EB-B15D-0797585AF3B4}" type="datetimeFigureOut">
              <a:rPr lang="en-US" smtClean="0"/>
              <a:pPr/>
              <a:t>3/30/2011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1DCD6ED-7A68-46EB-B15D-0797585AF3B4}" type="datetimeFigureOut">
              <a:rPr lang="en-US" smtClean="0"/>
              <a:pPr/>
              <a:t>3/30/2011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1DCD6ED-7A68-46EB-B15D-0797585AF3B4}" type="datetimeFigureOut">
              <a:rPr lang="en-US" smtClean="0"/>
              <a:pPr/>
              <a:t>3/30/2011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1DCD6ED-7A68-46EB-B15D-0797585AF3B4}" type="datetimeFigureOut">
              <a:rPr lang="en-US" smtClean="0"/>
              <a:pPr/>
              <a:t>3/30/2011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1DCD6ED-7A68-46EB-B15D-0797585AF3B4}" type="datetimeFigureOut">
              <a:rPr lang="en-US" smtClean="0"/>
              <a:pPr/>
              <a:t>3/30/2011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1DCD6ED-7A68-46EB-B15D-0797585AF3B4}" type="datetimeFigureOut">
              <a:rPr lang="en-US" smtClean="0"/>
              <a:pPr/>
              <a:t>3/30/2011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1DCD6ED-7A68-46EB-B15D-0797585AF3B4}" type="datetimeFigureOut">
              <a:rPr lang="en-US" smtClean="0"/>
              <a:pPr/>
              <a:t>3/30/2011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1DCD6ED-7A68-46EB-B15D-0797585AF3B4}" type="datetimeFigureOut">
              <a:rPr lang="en-US" smtClean="0"/>
              <a:pPr/>
              <a:t>3/30/2011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2F2A61F-1BF4-42DD-92AF-76F1329B330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www.carrotmuseum.co.uk/cultivation2.html" TargetMode="External"/><Relationship Id="rId2" Type="http://schemas.openxmlformats.org/officeDocument/2006/relationships/hyperlink" Target="http://www.health-care-clinic.org/vegetables/carrot.html" TargetMode="External"/><Relationship Id="rId1" Type="http://schemas.openxmlformats.org/officeDocument/2006/relationships/slideLayout" Target="../slideLayouts/slideLayout2.xml"/><Relationship Id="rId4" Type="http://schemas.openxmlformats.org/officeDocument/2006/relationships/hyperlink" Target="http://www.veggieharvest.com/Vegetable-Growing-Information/carrot-growing-and-harvest-information/"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Planting seeds </a:t>
            </a:r>
            <a:r>
              <a:rPr lang="en-US" smtClean="0"/>
              <a:t>of Friendship</a:t>
            </a:r>
            <a:endParaRPr lang="en-US" dirty="0"/>
          </a:p>
        </p:txBody>
      </p:sp>
      <p:sp>
        <p:nvSpPr>
          <p:cNvPr id="3" name="Subtitle 2"/>
          <p:cNvSpPr>
            <a:spLocks noGrp="1"/>
          </p:cNvSpPr>
          <p:nvPr>
            <p:ph type="subTitle" idx="1"/>
          </p:nvPr>
        </p:nvSpPr>
        <p:spPr/>
        <p:txBody>
          <a:bodyPr/>
          <a:lstStyle/>
          <a:p>
            <a:r>
              <a:rPr lang="en-US" dirty="0" smtClean="0"/>
              <a:t>Jordan </a:t>
            </a:r>
            <a:r>
              <a:rPr lang="en-US" dirty="0" err="1" smtClean="0"/>
              <a:t>Coffield</a:t>
            </a:r>
            <a:endParaRPr lang="en-US" dirty="0" smtClean="0"/>
          </a:p>
          <a:p>
            <a:r>
              <a:rPr lang="en-US" dirty="0" smtClean="0"/>
              <a:t>3\16\11</a:t>
            </a:r>
            <a:endParaRPr lang="en-US" dirty="0"/>
          </a:p>
        </p:txBody>
      </p:sp>
      <p:pic>
        <p:nvPicPr>
          <p:cNvPr id="8196" name="Picture 4" descr="http://www.giventrees.com/wp-content/uploads/2008/03/cropped-kodiak-and-carrots.jpg"/>
          <p:cNvPicPr>
            <a:picLocks noChangeAspect="1" noChangeArrowheads="1"/>
          </p:cNvPicPr>
          <p:nvPr/>
        </p:nvPicPr>
        <p:blipFill>
          <a:blip r:embed="rId2" cstate="print"/>
          <a:srcRect/>
          <a:stretch>
            <a:fillRect/>
          </a:stretch>
        </p:blipFill>
        <p:spPr bwMode="auto">
          <a:xfrm>
            <a:off x="3276600" y="304800"/>
            <a:ext cx="2554157" cy="2057400"/>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Carrot</a:t>
            </a:r>
            <a:endParaRPr lang="en-US" dirty="0"/>
          </a:p>
        </p:txBody>
      </p:sp>
      <p:sp>
        <p:nvSpPr>
          <p:cNvPr id="3" name="Content Placeholder 2"/>
          <p:cNvSpPr>
            <a:spLocks noGrp="1"/>
          </p:cNvSpPr>
          <p:nvPr>
            <p:ph sz="half" idx="1"/>
          </p:nvPr>
        </p:nvSpPr>
        <p:spPr/>
        <p:txBody>
          <a:bodyPr/>
          <a:lstStyle/>
          <a:p>
            <a:pPr>
              <a:buNone/>
            </a:pPr>
            <a:r>
              <a:rPr lang="en-US" dirty="0" smtClean="0"/>
              <a:t>Three facts</a:t>
            </a:r>
          </a:p>
          <a:p>
            <a:r>
              <a:rPr lang="en-US" dirty="0" smtClean="0"/>
              <a:t> Its Botanical name is </a:t>
            </a:r>
            <a:r>
              <a:rPr lang="en-US" dirty="0" err="1" smtClean="0"/>
              <a:t>Daucus</a:t>
            </a:r>
            <a:r>
              <a:rPr lang="en-US" dirty="0" smtClean="0"/>
              <a:t> carrot.</a:t>
            </a:r>
          </a:p>
          <a:p>
            <a:r>
              <a:rPr lang="en-US" dirty="0" smtClean="0"/>
              <a:t>Its life cycle is annual.</a:t>
            </a:r>
          </a:p>
          <a:p>
            <a:r>
              <a:rPr lang="en-US" dirty="0" smtClean="0"/>
              <a:t>A carrot is straight, long, and usually orange.</a:t>
            </a:r>
          </a:p>
          <a:p>
            <a:pPr>
              <a:buNone/>
            </a:pPr>
            <a:endParaRPr lang="en-US" dirty="0"/>
          </a:p>
        </p:txBody>
      </p:sp>
      <p:pic>
        <p:nvPicPr>
          <p:cNvPr id="5" name="Content Placeholder 4" descr="images.jpg"/>
          <p:cNvPicPr>
            <a:picLocks noGrp="1" noChangeAspect="1"/>
          </p:cNvPicPr>
          <p:nvPr>
            <p:ph sz="half" idx="2"/>
          </p:nvPr>
        </p:nvPicPr>
        <p:blipFill>
          <a:blip r:embed="rId2" cstate="print"/>
          <a:stretch>
            <a:fillRect/>
          </a:stretch>
        </p:blipFill>
        <p:spPr>
          <a:xfrm>
            <a:off x="5410200" y="1752600"/>
            <a:ext cx="2427611" cy="1828800"/>
          </a:xfr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Plant Details</a:t>
            </a:r>
            <a:endParaRPr lang="en-US" dirty="0"/>
          </a:p>
        </p:txBody>
      </p:sp>
      <p:sp>
        <p:nvSpPr>
          <p:cNvPr id="3" name="Content Placeholder 2"/>
          <p:cNvSpPr>
            <a:spLocks noGrp="1"/>
          </p:cNvSpPr>
          <p:nvPr>
            <p:ph sz="half" idx="1"/>
          </p:nvPr>
        </p:nvSpPr>
        <p:spPr/>
        <p:txBody>
          <a:bodyPr/>
          <a:lstStyle/>
          <a:p>
            <a:r>
              <a:rPr lang="en-US" dirty="0" smtClean="0"/>
              <a:t>A carrot needs full sunlight.</a:t>
            </a:r>
          </a:p>
          <a:p>
            <a:r>
              <a:rPr lang="en-US" dirty="0" smtClean="0"/>
              <a:t> Its height 5-50 cm long and 2-5 cm in diameter at top.</a:t>
            </a:r>
          </a:p>
          <a:p>
            <a:r>
              <a:rPr lang="en-US" dirty="0" smtClean="0"/>
              <a:t>They bloom in spring and summer. </a:t>
            </a:r>
          </a:p>
          <a:p>
            <a:r>
              <a:rPr lang="en-US" dirty="0" smtClean="0"/>
              <a:t>The type of soil is Sandy soil, and very fertile soil.</a:t>
            </a:r>
            <a:endParaRPr lang="en-US" dirty="0"/>
          </a:p>
        </p:txBody>
      </p:sp>
      <p:pic>
        <p:nvPicPr>
          <p:cNvPr id="7" name="Content Placeholder 6" descr="carrots.jpg"/>
          <p:cNvPicPr>
            <a:picLocks noGrp="1" noChangeAspect="1"/>
          </p:cNvPicPr>
          <p:nvPr>
            <p:ph sz="half" idx="2"/>
          </p:nvPr>
        </p:nvPicPr>
        <p:blipFill>
          <a:blip r:embed="rId2" cstate="print"/>
          <a:stretch>
            <a:fillRect/>
          </a:stretch>
        </p:blipFill>
        <p:spPr>
          <a:xfrm>
            <a:off x="4953120" y="1600200"/>
            <a:ext cx="3428760" cy="4525963"/>
          </a:xfr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Watering your seeds</a:t>
            </a:r>
            <a:endParaRPr lang="en-US" dirty="0"/>
          </a:p>
        </p:txBody>
      </p:sp>
      <p:sp>
        <p:nvSpPr>
          <p:cNvPr id="3" name="Content Placeholder 2"/>
          <p:cNvSpPr>
            <a:spLocks noGrp="1"/>
          </p:cNvSpPr>
          <p:nvPr>
            <p:ph sz="half" idx="1"/>
          </p:nvPr>
        </p:nvSpPr>
        <p:spPr/>
        <p:txBody>
          <a:bodyPr/>
          <a:lstStyle/>
          <a:p>
            <a:r>
              <a:rPr lang="en-US" dirty="0" smtClean="0"/>
              <a:t>Make sure your soil is always moist but not soggy. </a:t>
            </a:r>
            <a:endParaRPr lang="en-US" dirty="0"/>
          </a:p>
        </p:txBody>
      </p:sp>
      <p:pic>
        <p:nvPicPr>
          <p:cNvPr id="7" name="Content Placeholder 6" descr="carrot.jpg"/>
          <p:cNvPicPr>
            <a:picLocks noGrp="1" noChangeAspect="1"/>
          </p:cNvPicPr>
          <p:nvPr>
            <p:ph sz="half" idx="2"/>
          </p:nvPr>
        </p:nvPicPr>
        <p:blipFill>
          <a:blip r:embed="rId2" cstate="print"/>
          <a:stretch>
            <a:fillRect/>
          </a:stretch>
        </p:blipFill>
        <p:spPr>
          <a:xfrm>
            <a:off x="4648200" y="2230914"/>
            <a:ext cx="4038600" cy="3264535"/>
          </a:xfr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Uses</a:t>
            </a:r>
            <a:endParaRPr lang="en-US" dirty="0"/>
          </a:p>
        </p:txBody>
      </p:sp>
      <p:sp>
        <p:nvSpPr>
          <p:cNvPr id="5" name="Content Placeholder 4"/>
          <p:cNvSpPr>
            <a:spLocks noGrp="1"/>
          </p:cNvSpPr>
          <p:nvPr>
            <p:ph idx="1"/>
          </p:nvPr>
        </p:nvSpPr>
        <p:spPr/>
        <p:txBody>
          <a:bodyPr/>
          <a:lstStyle/>
          <a:p>
            <a:r>
              <a:rPr lang="en-US" dirty="0" smtClean="0"/>
              <a:t>You can eat them, and you can eat them raw too. They can improve your eyesight, and you can drink carrot juice. They were also used to dye clothing, and eye cream. </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Plant Varieties</a:t>
            </a:r>
            <a:endParaRPr lang="en-US" dirty="0"/>
          </a:p>
        </p:txBody>
      </p:sp>
      <p:sp>
        <p:nvSpPr>
          <p:cNvPr id="3" name="Content Placeholder 2"/>
          <p:cNvSpPr>
            <a:spLocks noGrp="1"/>
          </p:cNvSpPr>
          <p:nvPr>
            <p:ph idx="1"/>
          </p:nvPr>
        </p:nvSpPr>
        <p:spPr/>
        <p:txBody>
          <a:bodyPr>
            <a:normAutofit fontScale="40000" lnSpcReduction="20000"/>
          </a:bodyPr>
          <a:lstStyle/>
          <a:p>
            <a:r>
              <a:rPr lang="en-US" sz="3600" dirty="0" smtClean="0"/>
              <a:t>Danvers- Thick-rooted cylindrical shape, often with yellowish core</a:t>
            </a:r>
          </a:p>
          <a:p>
            <a:pPr>
              <a:buNone/>
            </a:pPr>
            <a:endParaRPr lang="en-US" sz="3600" dirty="0" smtClean="0"/>
          </a:p>
          <a:p>
            <a:pPr>
              <a:buNone/>
            </a:pPr>
            <a:endParaRPr lang="en-US" sz="3600" dirty="0" smtClean="0"/>
          </a:p>
          <a:p>
            <a:r>
              <a:rPr lang="en-US" sz="3600" dirty="0" smtClean="0"/>
              <a:t>Imperator- Long, tapered roots with stocky shoulders and strong tops</a:t>
            </a:r>
          </a:p>
          <a:p>
            <a:pPr>
              <a:buNone/>
            </a:pPr>
            <a:endParaRPr lang="en-US" sz="3600" dirty="0" smtClean="0"/>
          </a:p>
          <a:p>
            <a:pPr>
              <a:buNone/>
            </a:pPr>
            <a:endParaRPr lang="en-US" sz="3600" dirty="0" smtClean="0"/>
          </a:p>
          <a:p>
            <a:r>
              <a:rPr lang="en-US" sz="3600" dirty="0" smtClean="0"/>
              <a:t>Chantenay</a:t>
            </a:r>
            <a:r>
              <a:rPr lang="en-US" sz="3600" b="1" dirty="0" smtClean="0"/>
              <a:t>- </a:t>
            </a:r>
            <a:r>
              <a:rPr lang="en-US" sz="3600" dirty="0" smtClean="0"/>
              <a:t>Conical roots with broad shoulders and rounded tips</a:t>
            </a:r>
          </a:p>
          <a:p>
            <a:pPr>
              <a:buNone/>
            </a:pPr>
            <a:endParaRPr lang="en-US" sz="3600" dirty="0" smtClean="0"/>
          </a:p>
          <a:p>
            <a:pPr>
              <a:buNone/>
            </a:pPr>
            <a:endParaRPr lang="en-US" sz="3600" dirty="0" smtClean="0"/>
          </a:p>
          <a:p>
            <a:r>
              <a:rPr lang="en-US" sz="3400" dirty="0" smtClean="0"/>
              <a:t>Nantes- Easy and widely adapted; straight, cylindrical roots 5 to 7 inches long</a:t>
            </a:r>
          </a:p>
          <a:p>
            <a:pPr>
              <a:buNone/>
            </a:pPr>
            <a:r>
              <a:rPr lang="en-US" sz="3400" dirty="0" smtClean="0"/>
              <a:t/>
            </a:r>
            <a:br>
              <a:rPr lang="en-US" sz="3400" dirty="0" smtClean="0"/>
            </a:br>
            <a:r>
              <a:rPr lang="en-US" dirty="0" smtClean="0"/>
              <a:t/>
            </a:r>
            <a:br>
              <a:rPr lang="en-US" dirty="0" smtClean="0"/>
            </a:br>
            <a:endParaRPr lang="en-US" dirty="0" smtClean="0"/>
          </a:p>
          <a:p>
            <a:endParaRPr lang="en-US" dirty="0" smtClean="0"/>
          </a:p>
          <a:p>
            <a:pPr>
              <a:buNone/>
            </a:pPr>
            <a:r>
              <a:rPr lang="en-US" dirty="0" smtClean="0"/>
              <a:t/>
            </a:r>
            <a:br>
              <a:rPr lang="en-US" dirty="0" smtClean="0"/>
            </a:br>
            <a:r>
              <a:rPr lang="en-US" dirty="0" smtClean="0"/>
              <a:t/>
            </a:r>
            <a:br>
              <a:rPr lang="en-US" dirty="0" smtClean="0"/>
            </a:br>
            <a:endParaRPr lang="en-US" dirty="0" smtClean="0"/>
          </a:p>
          <a:p>
            <a:pPr>
              <a:buNone/>
            </a:pPr>
            <a:endParaRPr lang="en-US" dirty="0" smtClean="0"/>
          </a:p>
          <a:p>
            <a:pPr>
              <a:buNone/>
            </a:pPr>
            <a:r>
              <a:rPr lang="en-US" dirty="0" smtClean="0"/>
              <a:t/>
            </a:r>
            <a:br>
              <a:rPr lang="en-US" dirty="0" smtClean="0"/>
            </a:br>
            <a:r>
              <a:rPr lang="en-US" dirty="0" smtClean="0"/>
              <a:t/>
            </a:r>
            <a:br>
              <a:rPr lang="en-US" dirty="0" smtClean="0"/>
            </a:br>
            <a:endParaRPr lang="en-US" dirty="0"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History</a:t>
            </a:r>
            <a:endParaRPr lang="en-US" dirty="0"/>
          </a:p>
        </p:txBody>
      </p:sp>
      <p:sp>
        <p:nvSpPr>
          <p:cNvPr id="3" name="Content Placeholder 2"/>
          <p:cNvSpPr>
            <a:spLocks noGrp="1"/>
          </p:cNvSpPr>
          <p:nvPr>
            <p:ph idx="1"/>
          </p:nvPr>
        </p:nvSpPr>
        <p:spPr/>
        <p:txBody>
          <a:bodyPr/>
          <a:lstStyle/>
          <a:p>
            <a:r>
              <a:rPr lang="en-US" dirty="0" smtClean="0"/>
              <a:t>Historians believe the ancient Greeks and Romans cultivated carrots.</a:t>
            </a:r>
          </a:p>
          <a:p>
            <a:r>
              <a:rPr lang="en-US" dirty="0" smtClean="0"/>
              <a:t>Drawings found in Egyptian temples are thought by Egyptologists to be a purple variety of carrots.</a:t>
            </a:r>
          </a:p>
          <a:p>
            <a:r>
              <a:rPr lang="en-US" dirty="0" smtClean="0"/>
              <a:t>Carrots began to be cultivated in Europe by the 13th century.</a:t>
            </a:r>
          </a:p>
          <a:p>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Sources</a:t>
            </a:r>
            <a:endParaRPr lang="en-US"/>
          </a:p>
        </p:txBody>
      </p:sp>
      <p:sp>
        <p:nvSpPr>
          <p:cNvPr id="3" name="Content Placeholder 2"/>
          <p:cNvSpPr>
            <a:spLocks noGrp="1"/>
          </p:cNvSpPr>
          <p:nvPr>
            <p:ph idx="1"/>
          </p:nvPr>
        </p:nvSpPr>
        <p:spPr/>
        <p:txBody>
          <a:bodyPr/>
          <a:lstStyle/>
          <a:p>
            <a:r>
              <a:rPr lang="en-US" dirty="0" smtClean="0">
                <a:hlinkClick r:id="rId2"/>
              </a:rPr>
              <a:t>http://www.health-care-clinic.org/vegetables/carrot.html</a:t>
            </a:r>
            <a:r>
              <a:rPr lang="en-US" dirty="0" smtClean="0"/>
              <a:t> </a:t>
            </a:r>
          </a:p>
          <a:p>
            <a:r>
              <a:rPr lang="en-US" dirty="0" smtClean="0">
                <a:hlinkClick r:id="rId3"/>
              </a:rPr>
              <a:t>http://www.carrotmuseum.co.uk/cultivation2.html</a:t>
            </a:r>
            <a:r>
              <a:rPr lang="en-US" dirty="0" smtClean="0"/>
              <a:t> </a:t>
            </a:r>
          </a:p>
          <a:p>
            <a:r>
              <a:rPr lang="en-US" dirty="0" smtClean="0">
                <a:hlinkClick r:id="rId4"/>
              </a:rPr>
              <a:t>http://www.veggieharvest.com/Vegetable-Growing-Information/carrot-growing-and-harvest-information/</a:t>
            </a:r>
            <a:r>
              <a:rPr lang="en-US" dirty="0" smtClean="0"/>
              <a:t> </a:t>
            </a:r>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Class xmlns="2A23468B-D72E-447A-A9D3-31C9C1B92C2C" xsi:nil="true"/>
    <Teacher xmlns="2A23468B-D72E-447A-A9D3-31C9C1B92C2C" xsi:nil="true"/>
    <Due_x0020_Date xmlns="2A23468B-D72E-447A-A9D3-31C9C1B92C2C"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B46232A2ED77A44A9D331C9C1B92C2C" ma:contentTypeVersion="0" ma:contentTypeDescription="Create a new document." ma:contentTypeScope="" ma:versionID="50927bbcea47648061eeb8958eb8d1a8">
  <xsd:schema xmlns:xsd="http://www.w3.org/2001/XMLSchema" xmlns:p="http://schemas.microsoft.com/office/2006/metadata/properties" xmlns:ns2="2A23468B-D72E-447A-A9D3-31C9C1B92C2C" targetNamespace="http://schemas.microsoft.com/office/2006/metadata/properties" ma:root="true" ma:fieldsID="5e4db9d0dc08ca6574f05adaf527f504" ns2:_="">
    <xsd:import namespace="2A23468B-D72E-447A-A9D3-31C9C1B92C2C"/>
    <xsd:element name="properties">
      <xsd:complexType>
        <xsd:sequence>
          <xsd:element name="documentManagement">
            <xsd:complexType>
              <xsd:all>
                <xsd:element ref="ns2:Class" minOccurs="0"/>
                <xsd:element ref="ns2:Teacher" minOccurs="0"/>
                <xsd:element ref="ns2:Due_x0020_Date" minOccurs="0"/>
              </xsd:all>
            </xsd:complexType>
          </xsd:element>
        </xsd:sequence>
      </xsd:complexType>
    </xsd:element>
  </xsd:schema>
  <xsd:schema xmlns:xsd="http://www.w3.org/2001/XMLSchema" xmlns:dms="http://schemas.microsoft.com/office/2006/documentManagement/types" targetNamespace="2A23468B-D72E-447A-A9D3-31C9C1B92C2C" elementFormDefault="qualified">
    <xsd:import namespace="http://schemas.microsoft.com/office/2006/documentManagement/types"/>
    <xsd:element name="Class" ma:index="8" nillable="true" ma:displayName="Class" ma:internalName="Class">
      <xsd:simpleType>
        <xsd:restriction base="dms:Text">
          <xsd:maxLength value="255"/>
        </xsd:restriction>
      </xsd:simpleType>
    </xsd:element>
    <xsd:element name="Teacher" ma:index="9" nillable="true" ma:displayName="Teacher" ma:internalName="Teacher">
      <xsd:simpleType>
        <xsd:restriction base="dms:Text">
          <xsd:maxLength value="255"/>
        </xsd:restriction>
      </xsd:simpleType>
    </xsd:element>
    <xsd:element name="Due_x0020_Date" ma:index="10" nillable="true" ma:displayName="Due Date" ma:internalName="Due_x0020_Date">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07304F10-742C-478D-B962-33ECE2E0C192}">
  <ds:schemaRefs>
    <ds:schemaRef ds:uri="http://schemas.microsoft.com/sharepoint/v3/contenttype/forms"/>
  </ds:schemaRefs>
</ds:datastoreItem>
</file>

<file path=customXml/itemProps2.xml><?xml version="1.0" encoding="utf-8"?>
<ds:datastoreItem xmlns:ds="http://schemas.openxmlformats.org/officeDocument/2006/customXml" ds:itemID="{F9BB0ACE-69EE-45C8-9A3E-39CD7D58F855}">
  <ds:schemaRefs>
    <ds:schemaRef ds:uri="http://schemas.microsoft.com/office/2006/documentManagement/types"/>
    <ds:schemaRef ds:uri="http://purl.org/dc/elements/1.1/"/>
    <ds:schemaRef ds:uri="http://purl.org/dc/terms/"/>
    <ds:schemaRef ds:uri="http://purl.org/dc/dcmitype/"/>
    <ds:schemaRef ds:uri="http://www.w3.org/XML/1998/namespace"/>
    <ds:schemaRef ds:uri="http://schemas.microsoft.com/office/2006/metadata/properties"/>
    <ds:schemaRef ds:uri="2A23468B-D72E-447A-A9D3-31C9C1B92C2C"/>
    <ds:schemaRef ds:uri="http://schemas.openxmlformats.org/package/2006/metadata/core-properties"/>
  </ds:schemaRefs>
</ds:datastoreItem>
</file>

<file path=customXml/itemProps3.xml><?xml version="1.0" encoding="utf-8"?>
<ds:datastoreItem xmlns:ds="http://schemas.openxmlformats.org/officeDocument/2006/customXml" ds:itemID="{4F648021-6099-46AD-BDA6-07C641D32BF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A23468B-D72E-447A-A9D3-31C9C1B92C2C"/>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otalTime>118</TotalTime>
  <Words>227</Words>
  <Application>Microsoft Office PowerPoint</Application>
  <PresentationFormat>On-screen Show (4:3)</PresentationFormat>
  <Paragraphs>41</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Office Theme</vt:lpstr>
      <vt:lpstr>Planting seeds of Friendship</vt:lpstr>
      <vt:lpstr>Carrot</vt:lpstr>
      <vt:lpstr>Plant Details</vt:lpstr>
      <vt:lpstr>Watering your seeds</vt:lpstr>
      <vt:lpstr>Uses</vt:lpstr>
      <vt:lpstr>Plant Varieties</vt:lpstr>
      <vt:lpstr>History</vt:lpstr>
      <vt:lpstr>Sources</vt:lpstr>
    </vt:vector>
  </TitlesOfParts>
  <Company>Virginia Beach City Public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Planting Seeds of Friendship</dc:title>
  <dc:creator>lhhowell</dc:creator>
  <cp:lastModifiedBy>Jordan\madsion</cp:lastModifiedBy>
  <cp:revision>17</cp:revision>
  <dcterms:created xsi:type="dcterms:W3CDTF">2011-03-16T11:28:37Z</dcterms:created>
  <dcterms:modified xsi:type="dcterms:W3CDTF">2011-03-30T13:41:52Z</dcterms:modified>
  <cp:contentType>Document</cp:contentTyp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0x0101008B46232A2ED77A44A9D331C9C1B92C2C</vt:lpwstr>
  </property>
</Properties>
</file>